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1" r:id="rId8"/>
    <p:sldId id="268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EG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4EF4B6-E37A-4375-BCBA-7AB2608E2927}" type="datetimeFigureOut">
              <a:rPr lang="ar-EG" smtClean="0"/>
              <a:pPr/>
              <a:t>29/01/1438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DE1C125-474F-479A-A257-8A8C545846E9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" name="صورة 3" descr="55af5d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Management 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Aim at prevention of secondary hemorrhage and prevention of elevation of IOP and quieting the eye .</a:t>
            </a:r>
            <a:endParaRPr lang="ar-E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Lines of treatment: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1- topical antibiotic </a:t>
            </a:r>
          </a:p>
          <a:p>
            <a:pPr algn="l">
              <a:buNone/>
            </a:pPr>
            <a:r>
              <a:rPr lang="en-US" dirty="0" smtClean="0"/>
              <a:t>2-topical steroid </a:t>
            </a:r>
          </a:p>
          <a:p>
            <a:pPr algn="l">
              <a:buNone/>
            </a:pPr>
            <a:r>
              <a:rPr lang="en-US" dirty="0"/>
              <a:t>3</a:t>
            </a:r>
            <a:r>
              <a:rPr lang="en-US" dirty="0" smtClean="0"/>
              <a:t>-cycloplegico </a:t>
            </a:r>
          </a:p>
          <a:p>
            <a:pPr algn="l">
              <a:buNone/>
            </a:pPr>
            <a:r>
              <a:rPr lang="en-US" dirty="0"/>
              <a:t>4</a:t>
            </a:r>
            <a:r>
              <a:rPr lang="en-US" dirty="0" smtClean="0"/>
              <a:t>-haemostatic drugs (dicynone and kapron )</a:t>
            </a:r>
            <a:endParaRPr lang="ar-EG" dirty="0" smtClean="0"/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771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1390650"/>
            <a:ext cx="9786974" cy="824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History :</a:t>
            </a:r>
            <a:endParaRPr lang="ar-EG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4400" dirty="0" err="1" smtClean="0"/>
              <a:t>Acase</a:t>
            </a:r>
            <a:r>
              <a:rPr lang="en-US" sz="4400" dirty="0" smtClean="0"/>
              <a:t> of male patient 20 years old presented with sudden pain ,lacrimation ,redness of his Rt. already non-seeing eye after blunt trauma 6 hours duration </a:t>
            </a:r>
            <a:r>
              <a:rPr lang="en-US" dirty="0" smtClean="0"/>
              <a:t>.</a:t>
            </a:r>
            <a:endParaRPr lang="ar-E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Past history :</a:t>
            </a:r>
            <a:endParaRPr lang="ar-EG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sz="3600" dirty="0" smtClean="0"/>
              <a:t>There is past history of previous RD surgery 7 years ago and previous squint surgery 6 years ago outside sohag university hospital.</a:t>
            </a:r>
            <a:endParaRPr lang="ar-EG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Examination :</a:t>
            </a:r>
            <a:endParaRPr lang="ar-EG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Eye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600" dirty="0" smtClean="0"/>
              <a:t> Irritable </a:t>
            </a:r>
          </a:p>
          <a:p>
            <a:pPr algn="l">
              <a:buNone/>
            </a:pPr>
            <a:r>
              <a:rPr lang="en-US" sz="3600" dirty="0" smtClean="0"/>
              <a:t>Lacrimation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Conjunctive</a:t>
            </a:r>
            <a:r>
              <a:rPr lang="en-US" sz="3600" dirty="0" smtClean="0"/>
              <a:t> : ciliary injection </a:t>
            </a:r>
          </a:p>
          <a:p>
            <a:pPr lvl="8" algn="l">
              <a:buNone/>
            </a:pPr>
            <a:r>
              <a:rPr lang="en-US" sz="3900" b="1" u="sng" dirty="0" smtClean="0">
                <a:solidFill>
                  <a:srgbClr val="FFFF00"/>
                </a:solidFill>
              </a:rPr>
              <a:t>Cornea</a:t>
            </a:r>
            <a:r>
              <a:rPr lang="en-US" sz="3900" dirty="0" smtClean="0">
                <a:solidFill>
                  <a:schemeClr val="tx2">
                    <a:lumMod val="75000"/>
                  </a:schemeClr>
                </a:solidFill>
              </a:rPr>
              <a:t> :  </a:t>
            </a:r>
            <a:r>
              <a:rPr lang="en-US" sz="3900" dirty="0" smtClean="0"/>
              <a:t>ulcer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Anterior chamber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600" dirty="0" smtClean="0"/>
              <a:t>total hyphema 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Iris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600" dirty="0" smtClean="0"/>
              <a:t>cannot be seen</a:t>
            </a:r>
          </a:p>
          <a:p>
            <a:pPr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Pupil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3600" dirty="0" smtClean="0"/>
              <a:t>cannot be seen </a:t>
            </a:r>
          </a:p>
          <a:p>
            <a:pPr marL="342900" lvl="8" indent="-342900" algn="l">
              <a:buNone/>
            </a:pPr>
            <a:r>
              <a:rPr lang="en-US" sz="3600" b="1" u="sng" dirty="0" smtClean="0">
                <a:solidFill>
                  <a:srgbClr val="FFFF00"/>
                </a:solidFill>
              </a:rPr>
              <a:t>Intraocular pressure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sz="3600" dirty="0" smtClean="0"/>
              <a:t>digitally soft </a:t>
            </a:r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ar-EG" dirty="0" smtClean="0"/>
          </a:p>
          <a:p>
            <a:pPr algn="l">
              <a:buNone/>
            </a:pPr>
            <a:r>
              <a:rPr lang="en-US" sz="3600" u="sng" dirty="0" smtClean="0">
                <a:solidFill>
                  <a:srgbClr val="FFFF00"/>
                </a:solidFill>
              </a:rPr>
              <a:t>Sclera</a:t>
            </a:r>
            <a:r>
              <a:rPr lang="en-US" sz="3600" u="sng" dirty="0" smtClean="0"/>
              <a:t> </a:t>
            </a:r>
            <a:r>
              <a:rPr lang="en-US" sz="3600" dirty="0" smtClean="0"/>
              <a:t>:scleral buckle </a:t>
            </a:r>
          </a:p>
          <a:p>
            <a:pPr lvl="8" algn="l">
              <a:buNone/>
            </a:pPr>
            <a:r>
              <a:rPr lang="en-US" sz="3600" u="sng" dirty="0" err="1" smtClean="0">
                <a:solidFill>
                  <a:srgbClr val="FFFF00"/>
                </a:solidFill>
              </a:rPr>
              <a:t>Fundus</a:t>
            </a:r>
            <a:r>
              <a:rPr lang="en-US" sz="3600" dirty="0" smtClean="0"/>
              <a:t> :cannot be seen</a:t>
            </a:r>
          </a:p>
          <a:p>
            <a:endParaRPr lang="ar-E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EG" u="sng" dirty="0" smtClean="0">
                <a:solidFill>
                  <a:srgbClr val="FF0000"/>
                </a:solidFill>
              </a:rPr>
              <a:t>:</a:t>
            </a:r>
            <a:r>
              <a:rPr lang="en-US" b="1" u="sng" dirty="0" smtClean="0">
                <a:solidFill>
                  <a:srgbClr val="FF0000"/>
                </a:solidFill>
              </a:rPr>
              <a:t>Investigation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Ultrasonography</a:t>
            </a:r>
            <a:r>
              <a:rPr lang="en-US" dirty="0" smtClean="0"/>
              <a:t> : high vitreous ecchos mostly           </a:t>
            </a:r>
            <a:endParaRPr lang="ar-EG" dirty="0" smtClean="0"/>
          </a:p>
          <a:p>
            <a:pPr algn="l">
              <a:buNone/>
            </a:pPr>
            <a:r>
              <a:rPr lang="en-US" dirty="0" smtClean="0"/>
              <a:t>  vitreous hemorrhage and total RD.</a:t>
            </a:r>
          </a:p>
          <a:p>
            <a:pPr algn="l">
              <a:buNone/>
            </a:pPr>
            <a:r>
              <a:rPr lang="ar-EG" u="sng" dirty="0" smtClean="0"/>
              <a:t> </a:t>
            </a:r>
            <a:r>
              <a:rPr lang="en-US" b="1" u="sng" dirty="0" smtClean="0">
                <a:solidFill>
                  <a:srgbClr val="FFFF00"/>
                </a:solidFill>
              </a:rPr>
              <a:t>A-Scan and comparison axial </a:t>
            </a:r>
            <a:r>
              <a:rPr lang="en-US" b="1" u="sng" dirty="0" err="1" smtClean="0">
                <a:solidFill>
                  <a:srgbClr val="FFFF00"/>
                </a:solidFill>
              </a:rPr>
              <a:t>lengh</a:t>
            </a:r>
            <a:r>
              <a:rPr lang="en-US" b="1" u="sng" dirty="0" smtClean="0">
                <a:solidFill>
                  <a:srgbClr val="FFFF00"/>
                </a:solidFill>
              </a:rPr>
              <a:t> of both eyes</a:t>
            </a:r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/>
              <a:t>atrophia bulbi of affected eye</a:t>
            </a:r>
            <a:endParaRPr lang="en-US" u="sng" dirty="0" smtClean="0"/>
          </a:p>
          <a:p>
            <a:pPr algn="l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Complete blood picture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dirty="0" smtClean="0"/>
              <a:t>normal </a:t>
            </a:r>
          </a:p>
          <a:p>
            <a:pPr algn="l">
              <a:buNone/>
            </a:pPr>
            <a:r>
              <a:rPr lang="en-US" u="sng" dirty="0" smtClean="0">
                <a:solidFill>
                  <a:srgbClr val="FFFF00"/>
                </a:solidFill>
              </a:rPr>
              <a:t>Prothrombin time and concentration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: normal </a:t>
            </a:r>
          </a:p>
          <a:p>
            <a:pPr algn="l">
              <a:buNone/>
            </a:pPr>
            <a:endParaRPr lang="en-US" dirty="0" smtClean="0"/>
          </a:p>
          <a:p>
            <a:pPr>
              <a:buNone/>
            </a:pPr>
            <a:endParaRPr lang="ar-E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عنصر نائب للمحتوى 5" descr="٢٠١٦١٠٣٠_١٦٤٥٠٦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359" y="46019"/>
            <a:ext cx="9082641" cy="68119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Diagnosis :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A case of hyphema ,vitreous hemorrhage, RD in pathological (atrophic eye).</a:t>
            </a:r>
            <a:endParaRPr lang="ar-E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192</Words>
  <Application>Microsoft Office PowerPoint</Application>
  <PresentationFormat>عرض على الشاشة (3:4)‏</PresentationFormat>
  <Paragraphs>31</Paragraphs>
  <Slides>12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حيوية</vt:lpstr>
      <vt:lpstr>الشريحة 1</vt:lpstr>
      <vt:lpstr>الشريحة 2</vt:lpstr>
      <vt:lpstr>History :</vt:lpstr>
      <vt:lpstr>Past history :</vt:lpstr>
      <vt:lpstr>Examination :</vt:lpstr>
      <vt:lpstr>الشريحة 6</vt:lpstr>
      <vt:lpstr>:Investigation</vt:lpstr>
      <vt:lpstr>الشريحة 8</vt:lpstr>
      <vt:lpstr>Diagnosis :</vt:lpstr>
      <vt:lpstr>Management </vt:lpstr>
      <vt:lpstr>Lines of treatment:</vt:lpstr>
      <vt:lpstr>الشريحة 12</vt:lpstr>
    </vt:vector>
  </TitlesOfParts>
  <Company>Ahmed-Under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 </dc:title>
  <dc:creator>H</dc:creator>
  <cp:lastModifiedBy>H</cp:lastModifiedBy>
  <cp:revision>6</cp:revision>
  <dcterms:created xsi:type="dcterms:W3CDTF">2016-10-22T17:32:55Z</dcterms:created>
  <dcterms:modified xsi:type="dcterms:W3CDTF">2016-10-30T15:27:51Z</dcterms:modified>
</cp:coreProperties>
</file>